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394A-FB44-4306-95F6-C98D4FE51655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6C98-A62F-4071-95AA-2E30BF909EAE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394A-FB44-4306-95F6-C98D4FE51655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6C98-A62F-4071-95AA-2E30BF909E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394A-FB44-4306-95F6-C98D4FE51655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6C98-A62F-4071-95AA-2E30BF909E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394A-FB44-4306-95F6-C98D4FE51655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6C98-A62F-4071-95AA-2E30BF909E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394A-FB44-4306-95F6-C98D4FE51655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6C98-A62F-4071-95AA-2E30BF909EA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394A-FB44-4306-95F6-C98D4FE51655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6C98-A62F-4071-95AA-2E30BF909E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394A-FB44-4306-95F6-C98D4FE51655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6C98-A62F-4071-95AA-2E30BF909E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394A-FB44-4306-95F6-C98D4FE51655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6C98-A62F-4071-95AA-2E30BF909E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394A-FB44-4306-95F6-C98D4FE51655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6C98-A62F-4071-95AA-2E30BF909E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394A-FB44-4306-95F6-C98D4FE51655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6C98-A62F-4071-95AA-2E30BF909EAE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394A-FB44-4306-95F6-C98D4FE51655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6C98-A62F-4071-95AA-2E30BF909EAE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A27394A-FB44-4306-95F6-C98D4FE51655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C226C98-A62F-4071-95AA-2E30BF909EA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CLIMATE </a:t>
            </a:r>
            <a:r>
              <a:rPr lang="sr-Latn-RS" dirty="0" smtClean="0"/>
              <a:t>CHANG</a:t>
            </a:r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Happy Easter to you and your families!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479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800" dirty="0" smtClean="0"/>
              <a:t>3. Reč iz zagrade pretvori u pridev koji se završava na ED ili ING na osnovu značenja rečenice: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sr-Latn-RS" dirty="0" smtClean="0"/>
              <a:t>David is </a:t>
            </a:r>
            <a:r>
              <a:rPr lang="en-US" dirty="0" smtClean="0"/>
              <a:t>____________ (surprise) with his new bike.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This music is so ___________ (relax).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Oh my God! This was so ____________ (embarrass).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She was ___________ (annoy) when she heard the news.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That movie is so ____________ (frighten).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Don’t be ___________ (worry). I am sure everything is alright.</a:t>
            </a:r>
          </a:p>
          <a:p>
            <a:pPr marL="0" indent="0">
              <a:buNone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94952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What are English words for the following environmental issues: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Lavina</a:t>
            </a:r>
          </a:p>
          <a:p>
            <a:r>
              <a:rPr lang="sr-Latn-RS" dirty="0" smtClean="0"/>
              <a:t>Globalno otopoljavanje</a:t>
            </a:r>
          </a:p>
          <a:p>
            <a:r>
              <a:rPr lang="sr-Latn-RS" dirty="0" smtClean="0"/>
              <a:t>Mećava</a:t>
            </a:r>
          </a:p>
          <a:p>
            <a:r>
              <a:rPr lang="sr-Latn-RS" dirty="0" smtClean="0"/>
              <a:t>Poplava </a:t>
            </a:r>
          </a:p>
          <a:p>
            <a:r>
              <a:rPr lang="sr-Latn-RS" dirty="0" smtClean="0"/>
              <a:t>Suša</a:t>
            </a:r>
          </a:p>
          <a:p>
            <a:r>
              <a:rPr lang="sr-Latn-RS" dirty="0" smtClean="0"/>
              <a:t>Zagađenje (vode, vazduha...)</a:t>
            </a:r>
          </a:p>
          <a:p>
            <a:r>
              <a:rPr lang="sr-Latn-RS" dirty="0" smtClean="0"/>
              <a:t>Klizište </a:t>
            </a:r>
          </a:p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r>
              <a:rPr lang="sr-Latn-RS" dirty="0" smtClean="0"/>
              <a:t>What other environmental issues do you know?</a:t>
            </a:r>
            <a:endParaRPr lang="sr-Latn-RS" dirty="0"/>
          </a:p>
          <a:p>
            <a:pPr marL="0" indent="0">
              <a:buNone/>
            </a:pPr>
            <a:r>
              <a:rPr lang="sr-Latn-RS" dirty="0" smtClean="0"/>
              <a:t>Write in your notebook.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186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How can we help?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Why do these things happen in nature?</a:t>
            </a:r>
          </a:p>
          <a:p>
            <a:r>
              <a:rPr lang="sr-Latn-RS" dirty="0" smtClean="0"/>
              <a:t>What can we do to help?</a:t>
            </a:r>
          </a:p>
          <a:p>
            <a:endParaRPr lang="sr-Latn-RS" dirty="0"/>
          </a:p>
          <a:p>
            <a:r>
              <a:rPr lang="sr-Latn-RS" dirty="0" smtClean="0"/>
              <a:t>Write ten things people do that harm nature. (napiši deset stvari koje ljudi rade, a koje štete prirodi)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14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Brainstorming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Let us brainstorm all the words that are related to climate changes. Write all the things that you can think of when you hear that expression – CLIMATE CHANGE. When you are done, try to explain each of the words that you have written.</a:t>
            </a:r>
          </a:p>
          <a:p>
            <a:endParaRPr lang="sr-Latn-RS" dirty="0"/>
          </a:p>
          <a:p>
            <a:r>
              <a:rPr lang="sr-Latn-RS" dirty="0" smtClean="0"/>
              <a:t>Zapiši sve reči koje ti padnu na pamet kada čuješ izraz KLIMATSKE PROMENE. Objasni zašto si te reči zapisao/la.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709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RS" sz="2400" dirty="0" smtClean="0"/>
              <a:t>Try to find as many words from the list as you can. Do you know what they mean? If not, check in a dictionary: </a:t>
            </a:r>
            <a:endParaRPr lang="en-US" sz="2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600200"/>
            <a:ext cx="7738948" cy="4922436"/>
          </a:xfrm>
        </p:spPr>
      </p:pic>
    </p:spTree>
    <p:extLst>
      <p:ext uri="{BB962C8B-B14F-4D97-AF65-F5344CB8AC3E}">
        <p14:creationId xmlns:p14="http://schemas.microsoft.com/office/powerpoint/2010/main" val="3400338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Slogans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Do you know what a slogan is? Explain. </a:t>
            </a:r>
          </a:p>
          <a:p>
            <a:r>
              <a:rPr lang="sr-Latn-RS" dirty="0" smtClean="0"/>
              <a:t>Check out this slogan and try to think of a slogan for climate change that is also fun and catchy! 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3008146"/>
            <a:ext cx="5362574" cy="3506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918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Obnavljanje</a:t>
            </a:r>
            <a:r>
              <a:rPr lang="en-US" dirty="0" smtClean="0"/>
              <a:t> </a:t>
            </a:r>
            <a:r>
              <a:rPr lang="en-US" dirty="0" err="1" smtClean="0"/>
              <a:t>gradiva</a:t>
            </a:r>
            <a:endParaRPr lang="en-US" dirty="0" smtClean="0"/>
          </a:p>
          <a:p>
            <a:r>
              <a:rPr lang="sr-Latn-RS" dirty="0" smtClean="0"/>
              <a:t>Baš kao i prethodni domaći, i ovaj šaljete fotografisan nastavnici na mejl. U svesku pišete samo rešenja, bez celih rečenica.</a:t>
            </a:r>
          </a:p>
          <a:p>
            <a:r>
              <a:rPr lang="sr-Latn-RS" dirty="0" smtClean="0"/>
              <a:t>Rok za predaju je nedelja, 26.04.</a:t>
            </a:r>
          </a:p>
          <a:p>
            <a:r>
              <a:rPr lang="sr-Latn-RS" dirty="0" smtClean="0"/>
              <a:t>Potrudite se da slikate tako da se sve jasno vidi, kako ne biste morali dva puta da šaljete mejl. </a:t>
            </a:r>
          </a:p>
          <a:p>
            <a:r>
              <a:rPr lang="sr-Latn-RS" dirty="0" smtClean="0"/>
              <a:t>Ne zaboravite da se potpišete i u SUBJECT i na samom papiru tj. u svesci. </a:t>
            </a:r>
          </a:p>
          <a:p>
            <a:r>
              <a:rPr lang="sr-Latn-RS" dirty="0" smtClean="0"/>
              <a:t>Ništa drugo ne treba da šaljete sem narednih zadataka nekoliko urađenih u svesku!</a:t>
            </a:r>
          </a:p>
          <a:p>
            <a:r>
              <a:rPr lang="sr-Latn-RS" dirty="0" smtClean="0"/>
              <a:t>GOOD LUCK!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916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1. Napiši odgovarajući </a:t>
            </a:r>
            <a:r>
              <a:rPr lang="sr-Latn-RS" i="1" dirty="0" smtClean="0"/>
              <a:t>question tag</a:t>
            </a:r>
            <a:r>
              <a:rPr lang="sr-Latn-RS" dirty="0" smtClean="0"/>
              <a:t>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Your birthday is in June, __________?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You didn’t go to her birthday party, ___________?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Peter and John have played football, ___________?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She hasn’t done her homework, _________?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140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2. What might happen in these situations? </a:t>
            </a:r>
            <a:r>
              <a:rPr lang="en-US" sz="2400" dirty="0" err="1" smtClean="0"/>
              <a:t>Napi</a:t>
            </a:r>
            <a:r>
              <a:rPr lang="sr-Latn-RS" sz="2400" dirty="0" smtClean="0"/>
              <a:t>ši šta se može desiti kao posledica u ovim situacijama koristeći </a:t>
            </a:r>
            <a:r>
              <a:rPr lang="sr-Latn-RS" sz="2400" i="1" dirty="0" smtClean="0"/>
              <a:t>might</a:t>
            </a:r>
            <a:r>
              <a:rPr lang="sr-Latn-RS" sz="2400" dirty="0" smtClean="0"/>
              <a:t>.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You are bending over to lift something heavy. </a:t>
            </a:r>
          </a:p>
          <a:p>
            <a:r>
              <a:rPr lang="sr-Latn-RS" dirty="0" smtClean="0"/>
              <a:t>A man is driving a car very fast. </a:t>
            </a:r>
          </a:p>
          <a:p>
            <a:r>
              <a:rPr lang="sr-Latn-RS" dirty="0" smtClean="0"/>
              <a:t>A girl is running down the stairs.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877495"/>
      </p:ext>
    </p:extLst>
  </p:cSld>
  <p:clrMapOvr>
    <a:masterClrMapping/>
  </p:clrMapOvr>
</p:sld>
</file>

<file path=ppt/theme/theme1.xml><?xml version="1.0" encoding="utf-8"?>
<a:theme xmlns:a="http://schemas.openxmlformats.org/drawingml/2006/main" name="Thatch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47</TotalTime>
  <Words>479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Thatch</vt:lpstr>
      <vt:lpstr>CLIMATE CHANGE</vt:lpstr>
      <vt:lpstr>What are English words for the following environmental issues:</vt:lpstr>
      <vt:lpstr>How can we help?</vt:lpstr>
      <vt:lpstr>Brainstorming</vt:lpstr>
      <vt:lpstr>Try to find as many words from the list as you can. Do you know what they mean? If not, check in a dictionary: </vt:lpstr>
      <vt:lpstr>Slogans</vt:lpstr>
      <vt:lpstr>HOMEWORK</vt:lpstr>
      <vt:lpstr>1. Napiši odgovarajući question tag: </vt:lpstr>
      <vt:lpstr>2. What might happen in these situations? Napiši šta se može desiti kao posledica u ovim situacijama koristeći might.</vt:lpstr>
      <vt:lpstr>3. Reč iz zagrade pretvori u pridev koji se završava na ED ili ING na osnovu značenja rečenice: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Aleksandra Bojovic</dc:creator>
  <cp:lastModifiedBy>Aleksandra Bojovic</cp:lastModifiedBy>
  <cp:revision>8</cp:revision>
  <dcterms:created xsi:type="dcterms:W3CDTF">2020-04-19T18:09:03Z</dcterms:created>
  <dcterms:modified xsi:type="dcterms:W3CDTF">2020-04-19T19:05:26Z</dcterms:modified>
</cp:coreProperties>
</file>